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4" r:id="rId4"/>
    <p:sldId id="525" r:id="rId5"/>
    <p:sldId id="530" r:id="rId6"/>
    <p:sldId id="526" r:id="rId7"/>
    <p:sldId id="529" r:id="rId8"/>
    <p:sldId id="532" r:id="rId9"/>
    <p:sldId id="533" r:id="rId10"/>
    <p:sldId id="531" r:id="rId11"/>
    <p:sldId id="527" r:id="rId12"/>
    <p:sldId id="528"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UI5MicroExcel/blob/master/Day%209/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9/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Fragment_Part1/webapp/fragments/MoreInfo.fragment.xml" TargetMode="External"/><Relationship Id="rId5" Type="http://schemas.openxmlformats.org/officeDocument/2006/relationships/hyperlink" Target="https://github.com/soyuztechnologies/UI5MicroExcel/blob/master/Day%209/Exercise_Fragment_Part1/webapp/fragments/Cities.fragment.xml" TargetMode="External"/><Relationship Id="rId4" Type="http://schemas.openxmlformats.org/officeDocument/2006/relationships/hyperlink" Target="https://github.com/soyuztechnologies/UI5MicroExcel/blob/master/Day%209/Exercise_Fragment_Part1/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05397" y="3429000"/>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Fragments in UI5</a:t>
            </a:r>
          </a:p>
          <a:p>
            <a:pPr marL="285750" indent="-285750">
              <a:buFont typeface="Arial" panose="020B0604020202020204" pitchFamily="34" charset="0"/>
              <a:buChar char="•"/>
            </a:pPr>
            <a:r>
              <a:rPr lang="en-US" dirty="0"/>
              <a:t>Understanding ways of using fragments</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OData Calls on Northwind service</a:t>
            </a:r>
          </a:p>
          <a:p>
            <a:pPr marL="285750"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632311"/>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8"/>
              </a:rPr>
              <a:t>SupplierTab.fragment.xml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13887</TotalTime>
  <Words>1672</Words>
  <Application>Microsoft Office PowerPoint</Application>
  <PresentationFormat>Widescreen</PresentationFormat>
  <Paragraphs>214</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1086</cp:revision>
  <dcterms:created xsi:type="dcterms:W3CDTF">2016-07-10T03:33:26Z</dcterms:created>
  <dcterms:modified xsi:type="dcterms:W3CDTF">2021-12-27T11:10:06Z</dcterms:modified>
</cp:coreProperties>
</file>